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41" r:id="rId6"/>
    <p:sldId id="323" r:id="rId7"/>
    <p:sldId id="325" r:id="rId8"/>
    <p:sldId id="324" r:id="rId9"/>
    <p:sldId id="328" r:id="rId10"/>
    <p:sldId id="329" r:id="rId11"/>
    <p:sldId id="330" r:id="rId12"/>
    <p:sldId id="331" r:id="rId13"/>
    <p:sldId id="332" r:id="rId14"/>
    <p:sldId id="335" r:id="rId15"/>
    <p:sldId id="337" r:id="rId16"/>
    <p:sldId id="334" r:id="rId17"/>
    <p:sldId id="338" r:id="rId18"/>
    <p:sldId id="339" r:id="rId19"/>
    <p:sldId id="340" r:id="rId20"/>
    <p:sldId id="342" r:id="rId21"/>
    <p:sldId id="270" r:id="rId22"/>
    <p:sldId id="294" r:id="rId23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[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]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결제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, </a:t>
            </a:r>
            <a:r>
              <a:rPr lang="ko-KR" altLang="en-US" sz="4000" dirty="0"/>
              <a:t>결제 후에는 </a:t>
            </a:r>
            <a:r>
              <a:rPr lang="en-US" altLang="ko-KR" sz="4000" dirty="0"/>
              <a:t>[</a:t>
            </a:r>
            <a:r>
              <a:rPr lang="ko-KR" altLang="en-US" sz="4000" dirty="0"/>
              <a:t>계속 학습하기</a:t>
            </a:r>
            <a:r>
              <a:rPr lang="en-US" altLang="ko-KR" sz="4000" dirty="0"/>
              <a:t>]</a:t>
            </a:r>
            <a:r>
              <a:rPr lang="ko-KR" altLang="en-US" sz="4000" dirty="0"/>
              <a:t> 버튼으로 바뀜 </a:t>
            </a:r>
            <a:r>
              <a:rPr lang="en-US" altLang="ko-KR" sz="4000" dirty="0"/>
              <a:t>=&gt; </a:t>
            </a:r>
            <a:r>
              <a:rPr lang="ko-KR" altLang="en-US" sz="4000" dirty="0"/>
              <a:t>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수업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 </a:t>
            </a:r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60453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기본 탭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공감대</a:t>
            </a:r>
            <a:r>
              <a:rPr lang="ko-KR" altLang="en-US" sz="4400" dirty="0"/>
              <a:t> 형성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Target</a:t>
            </a:r>
            <a:r>
              <a:rPr lang="en-US" altLang="ko-KR" sz="4400" dirty="0"/>
              <a:t> </a:t>
            </a:r>
            <a:r>
              <a:rPr lang="ko-KR" altLang="en-US" sz="4400" dirty="0"/>
              <a:t>설정</a:t>
            </a:r>
            <a:r>
              <a:rPr lang="en-US" altLang="ko-KR" sz="4400" dirty="0"/>
              <a:t>,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 </a:t>
            </a:r>
            <a:r>
              <a:rPr lang="en-US" altLang="ko-KR" sz="4400" dirty="0"/>
              <a:t>[</a:t>
            </a:r>
            <a:r>
              <a:rPr lang="ko-KR" altLang="en-US" sz="4400" dirty="0"/>
              <a:t>중급</a:t>
            </a:r>
            <a:r>
              <a:rPr lang="en-US" altLang="ko-KR" sz="4400" dirty="0"/>
              <a:t>]</a:t>
            </a:r>
            <a:r>
              <a:rPr lang="ko-KR" altLang="en-US" sz="44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결제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결제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 </a:t>
            </a:r>
            <a:r>
              <a:rPr lang="en-US" altLang="ko-KR" sz="4000" dirty="0"/>
              <a:t>(</a:t>
            </a:r>
            <a:r>
              <a:rPr lang="ko-KR" altLang="en-US" sz="4000" dirty="0"/>
              <a:t>기본 탭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형식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7441121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3829050"/>
            <a:ext cx="21237762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 신청</a:t>
            </a:r>
            <a:r>
              <a:rPr lang="en-US" altLang="ko-KR" sz="4400" dirty="0"/>
              <a:t>,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 </a:t>
            </a:r>
            <a:endParaRPr lang="en-US" altLang="ko-KR" sz="4400" dirty="0"/>
          </a:p>
          <a:p>
            <a:r>
              <a:rPr lang="en-US" altLang="ko-KR" sz="4400" dirty="0"/>
              <a:t>      – </a:t>
            </a:r>
            <a:r>
              <a:rPr lang="ko-KR" altLang="en-US" sz="4400" dirty="0"/>
              <a:t>학습적 이득이 더 크다</a:t>
            </a:r>
            <a:r>
              <a:rPr lang="en-US" altLang="ko-KR" sz="4400" dirty="0"/>
              <a:t>. </a:t>
            </a:r>
          </a:p>
          <a:p>
            <a:r>
              <a:rPr lang="en-US" altLang="ko-KR" sz="4400" strike="sngStrike" dirty="0"/>
              <a:t>(</a:t>
            </a:r>
            <a:r>
              <a:rPr lang="ko-KR" altLang="en-US" sz="4400" strike="sngStrike" dirty="0"/>
              <a:t>⑵ 원격 제어</a:t>
            </a:r>
            <a:r>
              <a:rPr lang="en-US" altLang="ko-KR" sz="4400" strike="sngStrike" dirty="0"/>
              <a:t>: </a:t>
            </a:r>
            <a:r>
              <a:rPr lang="ko-KR" altLang="en-US" sz="4400" strike="sngStrike" dirty="0"/>
              <a:t>고객 핸드폰으로 직접 접속</a:t>
            </a:r>
            <a:r>
              <a:rPr lang="en-US" altLang="ko-KR" sz="4400" strike="sngStrike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 </a:t>
            </a:r>
            <a:r>
              <a:rPr lang="ko-KR" altLang="en-US" sz="4400" dirty="0"/>
              <a:t>단</a:t>
            </a:r>
            <a:r>
              <a:rPr lang="en-US" altLang="ko-KR" sz="4400" dirty="0"/>
              <a:t>, 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!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 시작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공유를 통해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448268" y="3677961"/>
            <a:ext cx="7361520" cy="655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영상 통화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화면 공유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 – </a:t>
            </a:r>
            <a:r>
              <a:rPr lang="ko-KR" altLang="en-US" sz="3600" dirty="0"/>
              <a:t>강사 수업 종료를 어떻게 시키게 할 것인가</a:t>
            </a:r>
            <a:r>
              <a:rPr lang="en-US" altLang="ko-KR" sz="3600" dirty="0"/>
              <a:t>, </a:t>
            </a:r>
            <a:r>
              <a:rPr lang="ko-KR" altLang="en-US" sz="3600" dirty="0"/>
              <a:t>구매직후 강사에게 </a:t>
            </a:r>
            <a:r>
              <a:rPr lang="en-US" altLang="ko-KR" sz="3600" dirty="0"/>
              <a:t>1:1</a:t>
            </a:r>
            <a:r>
              <a:rPr lang="ko-KR" altLang="en-US" sz="3600" dirty="0"/>
              <a:t>채팅방이 열렸다는 것을 어떻게 알릴 것인가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7912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r>
              <a:rPr lang="en-US" altLang="ko-KR" sz="4400" dirty="0"/>
              <a:t>&amp;</a:t>
            </a:r>
            <a:r>
              <a:rPr lang="ko-KR" altLang="en-US" sz="4400" dirty="0"/>
              <a:t>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/ </a:t>
            </a:r>
            <a:r>
              <a:rPr lang="ko-KR" altLang="en-US" sz="3600" dirty="0"/>
              <a:t>채팅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60071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36726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525678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58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구원을 통해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정규 유료</a:t>
            </a: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심화반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40354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오히려 좋다</a:t>
            </a:r>
            <a:r>
              <a:rPr lang="en-US" altLang="ko-KR" sz="3600" dirty="0">
                <a:solidFill>
                  <a:srgbClr val="252525"/>
                </a:solidFill>
              </a:rPr>
              <a:t>. (</a:t>
            </a:r>
            <a:r>
              <a:rPr lang="ko-KR" altLang="en-US" sz="3600" dirty="0">
                <a:solidFill>
                  <a:srgbClr val="252525"/>
                </a:solidFill>
              </a:rPr>
              <a:t>유튜브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>
                <a:solidFill>
                  <a:srgbClr val="252525"/>
                </a:solidFill>
              </a:rPr>
              <a:t>가입 과정부터 배움의 시작 </a:t>
            </a:r>
            <a:r>
              <a:rPr lang="en-US" altLang="ko-KR" sz="3600" dirty="0">
                <a:solidFill>
                  <a:srgbClr val="252525"/>
                </a:solidFill>
              </a:rPr>
              <a:t>OR</a:t>
            </a:r>
            <a:r>
              <a:rPr lang="ko-KR" altLang="en-US" sz="3600" dirty="0">
                <a:solidFill>
                  <a:srgbClr val="252525"/>
                </a:solidFill>
              </a:rPr>
              <a:t> 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>
                <a:solidFill>
                  <a:srgbClr val="252525"/>
                </a:solidFill>
              </a:rPr>
              <a:t>)</a:t>
            </a:r>
            <a:r>
              <a:rPr lang="ko-KR" altLang="en-US" sz="440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프레그먼트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1859</Words>
  <Application>Microsoft Office PowerPoint</Application>
  <PresentationFormat>사용자 지정</PresentationFormat>
  <Paragraphs>236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200</cp:revision>
  <dcterms:created xsi:type="dcterms:W3CDTF">2006-08-16T00:00:00Z</dcterms:created>
  <dcterms:modified xsi:type="dcterms:W3CDTF">2023-01-16T07:34:59Z</dcterms:modified>
</cp:coreProperties>
</file>